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</p:sldIdLst>
  <p:sldSz cx="12192000" cy="6858000"/>
  <p:notesSz cx="9929813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408" userDrawn="1">
          <p15:clr>
            <a:srgbClr val="A4A3A4"/>
          </p15:clr>
        </p15:guide>
        <p15:guide id="3" pos="23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E4E6"/>
    <a:srgbClr val="F8B6BB"/>
    <a:srgbClr val="BA1519"/>
    <a:srgbClr val="990E17"/>
    <a:srgbClr val="E73861"/>
    <a:srgbClr val="E4E4E4"/>
    <a:srgbClr val="1EB900"/>
    <a:srgbClr val="5E46CC"/>
    <a:srgbClr val="4267B2"/>
    <a:srgbClr val="58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>
        <p:guide orient="horz" pos="2183"/>
        <p:guide pos="408"/>
        <p:guide pos="23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79EB6A-61DF-483B-8639-BFE416AAE9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621904-059B-41F6-8FC2-407C234EB5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D1413AC-8771-49D5-AC3F-5BD59266E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71C651E-F4C0-405B-A6AA-4F108EED7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99069D-0B2E-4851-814E-4F3A73EF4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9387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53065E-DC69-4408-B988-C3B801311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A986257-3B38-4EBA-8C82-AB0E12EE07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D49672-AE37-4A21-8D38-CD485DBF7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90AF10B-64FF-4E44-8A04-72CD1B027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5A1FE27-6BCC-42CD-AE5E-A75B4E743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5630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9792E2-9382-4AA8-9B00-A1C48E840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06E8CDE-1E96-4C01-B5F2-DA0D1EE9F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BF345F-0D59-429D-9DE4-6E0D4F86C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75986D0-E031-4ABF-9D6B-08B465EEE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B84B16D-65AA-433B-A57E-44D26DD39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175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3EACE6E-B63B-4640-BE37-1EAF8DFFA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6AF4109-9D8B-4AD2-944B-3D1D09827B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CBF40C3-A78A-45B7-8DFC-CE56AB9311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F5FABB5-9473-441A-87BA-23D7D99E4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BB146FA-ABD8-4A89-9D5E-D984EEDD5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52EE5B4-2456-4370-9270-564DBDA28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188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308E7D-AC99-45C8-BC9E-51D19490F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D71781-EF28-42EE-A555-385CB364C1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D734418-02BF-4D02-ABAD-E80C37F89B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D3F621E-1B65-4F30-B71F-DD91F8B3EE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0958F4A-CBE6-4AC9-A563-37BC62CC4F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3F800B0-5E4A-42DA-A24A-1DE0AB2F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677B684-4CEB-47AA-B959-F8F57A6B0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72D0087-85DD-4349-B71A-D7049823E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5429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8403CD-020D-4E15-A531-D8DB6363D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54785C6-034D-4CA1-9368-4C64ADD5A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8431BEE-5818-49A3-A3A4-E763690EC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3AD4A22-44C4-49EA-9867-0AACD9F62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1695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72219E7-4195-444B-91DC-29EBF683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33FB2222-EAF3-4E30-9861-281BA3A18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F4A9387-1F7F-4553-8B7E-5EB4731C6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3213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0D85D9-0FD9-4D61-A3CA-40B03C0F0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E37E0EC-A3A6-4768-8FC8-D0A85AB17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65E536-B6E6-491F-8BAD-7991801806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29FB62E-EC0A-417B-AEC9-F181A4037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A788BCD-DE11-4673-AC40-C6CCA2ED5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578E2A4-E8D9-4196-AD76-D777C33FE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7469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50F071-405E-445A-BFF3-0972934F2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9B2A314-C948-4BAB-9EBE-DF4DE0EBF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301C49C-3643-4224-856E-F54BC5C69D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1469BC5-C20E-49AE-ABA2-7689E3CE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A0E6B60-A83D-4384-ACF6-A6DA792E4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648A0BB-201C-482F-BC94-3DD2595C9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4788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B3814-F582-4931-9CEF-A345F6861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C2B9EAB-A58B-4EC3-A18C-DE651D55A2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B42C8C-42EF-4B31-B711-AE06D6FC4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476353D-E7F3-48AE-9E98-3534FA3E1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E6F159-C826-4D52-8797-FA5D60CFC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04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72B8644-80B7-4C9B-8433-D13CB42531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9704605-0952-4D2D-B955-E8A25DEAF1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1A77241-4099-49C1-A9DB-218C45051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96D60D7-FC28-4BF6-A6CB-A90FFA3EA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9FAF9B-88E7-4C1A-915D-F54258F18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55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3D10D80-7D1C-425D-B314-ED00E5620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0A2B41F-68DC-4065-9572-B0856AD81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7CA753-F9A0-4FCC-8FD3-256E4EE5B8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68145-57A1-4B0C-B0A6-E909DBE59B9D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B1F173-4D76-44E3-9556-547B6C7F88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B5234C-0758-4452-9E84-FCAC8B01BB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0F6D7-A0AC-41C5-9B25-E8D5DCA31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3387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D9F9D3D-FFFF-48E5-BE13-44C6973DB9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895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0FEFC03-2E6F-4A6F-8ACC-7529053B4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592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BFD5455-04E7-40D3-A346-2FB035E23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387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E8C944E-283E-414B-BE7E-F4BD25989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556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DD2282A-67CB-486C-AD9D-6DA80488E7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36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74F1EC7-80C9-4868-B51E-872B5C99D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954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849332B-1A6B-4277-B43A-BEC1181D8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85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ADE2EDC-F57C-486B-8707-9C099C8A07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70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B448BD7-E0EA-485B-B55C-09D04BDF8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083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FB2737A-1E5D-4357-9258-89ADA5041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19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E151C99-A7A2-4531-A321-557ED7A97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227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13F2014-6B20-48A8-808E-A1032709E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368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7269127-AE62-475C-8261-6DA86BCB5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112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0DA9E67-3CBB-4847-9E0C-8DB300D8E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925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82B8F4A-CE40-400E-BF82-4E4759DA2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86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BBBE7DD-8B6C-4345-8B10-4712EF66DF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668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82D1AB6-7824-4A1F-BF72-5060A74D9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619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70B1772-770F-4888-BB83-3A4D4FC42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4993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16586A0-6C95-454A-8A6D-33B6C8C74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033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D0D18C0-3661-4ACA-8622-9345BA1C93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418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2047</TotalTime>
  <Words>0</Words>
  <Application>Microsoft Office PowerPoint</Application>
  <PresentationFormat>와이드스크린</PresentationFormat>
  <Paragraphs>0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3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윤상림</dc:creator>
  <cp:lastModifiedBy>yjs</cp:lastModifiedBy>
  <cp:revision>90</cp:revision>
  <cp:lastPrinted>2021-06-22T08:17:33Z</cp:lastPrinted>
  <dcterms:created xsi:type="dcterms:W3CDTF">2018-10-18T06:14:45Z</dcterms:created>
  <dcterms:modified xsi:type="dcterms:W3CDTF">2021-06-22T09:40:38Z</dcterms:modified>
</cp:coreProperties>
</file>